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5" r:id="rId1"/>
  </p:sldMasterIdLst>
  <p:sldIdLst>
    <p:sldId id="256" r:id="rId2"/>
    <p:sldId id="257" r:id="rId3"/>
    <p:sldId id="262" r:id="rId4"/>
    <p:sldId id="259" r:id="rId5"/>
    <p:sldId id="258" r:id="rId6"/>
    <p:sldId id="260" r:id="rId7"/>
    <p:sldId id="261"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200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563F67B-79A2-BD41-9754-0EDF71188A5B}"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63F67B-79A2-BD41-9754-0EDF71188A5B}"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B956D9-D88D-294D-97ED-E4C0778AE3B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63F67B-79A2-BD41-9754-0EDF71188A5B}"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B956D9-D88D-294D-97ED-E4C0778AE3B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63F67B-79A2-BD41-9754-0EDF71188A5B}"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B956D9-D88D-294D-97ED-E4C0778AE3B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8563F67B-79A2-BD41-9754-0EDF71188A5B}" type="datetimeFigureOut">
              <a:rPr lang="en-US" smtClean="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563F67B-79A2-BD41-9754-0EDF71188A5B}" type="datetimeFigureOut">
              <a:rPr lang="en-US" smtClean="0"/>
              <a:t>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B956D9-D88D-294D-97ED-E4C0778AE3B1}"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563F67B-79A2-BD41-9754-0EDF71188A5B}" type="datetimeFigureOut">
              <a:rPr lang="en-US" smtClean="0"/>
              <a:t>12/3/21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B956D9-D88D-294D-97ED-E4C0778AE3B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63F67B-79A2-BD41-9754-0EDF71188A5B}" type="datetimeFigureOut">
              <a:rPr lang="en-US" smtClean="0"/>
              <a:t>12/3/21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B956D9-D88D-294D-97ED-E4C0778AE3B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3F67B-79A2-BD41-9754-0EDF71188A5B}" type="datetimeFigureOut">
              <a:rPr lang="en-US" smtClean="0"/>
              <a:t>12/3/21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B956D9-D88D-294D-97ED-E4C0778AE3B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8563F67B-79A2-BD41-9754-0EDF71188A5B}" type="datetimeFigureOut">
              <a:rPr lang="en-US" smtClean="0"/>
              <a:t>12/3/21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63F67B-79A2-BD41-9754-0EDF71188A5B}" type="datetimeFigureOut">
              <a:rPr lang="en-US" smtClean="0"/>
              <a:t>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B956D9-D88D-294D-97ED-E4C0778AE3B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8563F67B-79A2-BD41-9754-0EDF71188A5B}" type="datetimeFigureOut">
              <a:rPr lang="en-US" smtClean="0"/>
              <a:t>12/2/21</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6CB956D9-D88D-294D-97ED-E4C0778AE3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Interactive Audiobook</a:t>
            </a:r>
            <a:endParaRPr lang="en-US" dirty="0"/>
          </a:p>
        </p:txBody>
      </p:sp>
      <p:sp>
        <p:nvSpPr>
          <p:cNvPr id="3" name="Subtitle 2"/>
          <p:cNvSpPr>
            <a:spLocks noGrp="1"/>
          </p:cNvSpPr>
          <p:nvPr>
            <p:ph type="subTitle" idx="1"/>
          </p:nvPr>
        </p:nvSpPr>
        <p:spPr/>
        <p:txBody>
          <a:bodyPr/>
          <a:lstStyle/>
          <a:p>
            <a:r>
              <a:rPr lang="en-US" dirty="0" smtClean="0"/>
              <a:t>Danielle Case WRIT5400 11/27/21</a:t>
            </a:r>
            <a:endParaRPr lang="en-US" dirty="0"/>
          </a:p>
        </p:txBody>
      </p:sp>
    </p:spTree>
    <p:extLst>
      <p:ext uri="{BB962C8B-B14F-4D97-AF65-F5344CB8AC3E}">
        <p14:creationId xmlns:p14="http://schemas.microsoft.com/office/powerpoint/2010/main" val="2449443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makey</a:t>
            </a:r>
            <a:r>
              <a:rPr lang="en-US" dirty="0" smtClean="0"/>
              <a:t> </a:t>
            </a:r>
            <a:r>
              <a:rPr lang="en-US" dirty="0" err="1" smtClean="0"/>
              <a:t>makey</a:t>
            </a:r>
            <a:r>
              <a:rPr lang="en-US" dirty="0" smtClean="0"/>
              <a:t>?</a:t>
            </a:r>
            <a:endParaRPr lang="en-US" dirty="0"/>
          </a:p>
        </p:txBody>
      </p:sp>
      <p:sp>
        <p:nvSpPr>
          <p:cNvPr id="4" name="TextBox 3"/>
          <p:cNvSpPr txBox="1"/>
          <p:nvPr/>
        </p:nvSpPr>
        <p:spPr>
          <a:xfrm>
            <a:off x="4729844" y="978848"/>
            <a:ext cx="4058323" cy="3416320"/>
          </a:xfrm>
          <a:prstGeom prst="rect">
            <a:avLst/>
          </a:prstGeom>
          <a:noFill/>
        </p:spPr>
        <p:txBody>
          <a:bodyPr wrap="square" rtlCol="0">
            <a:spAutoFit/>
          </a:bodyPr>
          <a:lstStyle/>
          <a:p>
            <a:pPr marL="342900" indent="-342900">
              <a:buFont typeface="Arial"/>
              <a:buChar char="•"/>
            </a:pPr>
            <a:r>
              <a:rPr lang="en-US" sz="2400" dirty="0" err="1" smtClean="0"/>
              <a:t>MaKey</a:t>
            </a:r>
            <a:r>
              <a:rPr lang="en-US" sz="2400" dirty="0" smtClean="0"/>
              <a:t> </a:t>
            </a:r>
            <a:r>
              <a:rPr lang="en-US" sz="2400" dirty="0" err="1" smtClean="0"/>
              <a:t>MaKey</a:t>
            </a:r>
            <a:r>
              <a:rPr lang="en-US" sz="2400" dirty="0" smtClean="0"/>
              <a:t> allows you to transform everyday objects into computer interfaces. </a:t>
            </a:r>
          </a:p>
          <a:p>
            <a:pPr marL="342900" indent="-342900">
              <a:buFont typeface="Arial"/>
              <a:buChar char="•"/>
            </a:pPr>
            <a:r>
              <a:rPr lang="en-US" sz="2400" dirty="0" smtClean="0"/>
              <a:t>It's a little USB device you plug into your computer, and you use it to make your own switches that act like keys on the keyboard.</a:t>
            </a:r>
            <a:endParaRPr lang="en-US" sz="2400" dirty="0"/>
          </a:p>
        </p:txBody>
      </p:sp>
      <p:pic>
        <p:nvPicPr>
          <p:cNvPr id="5" name="Picture 4"/>
          <p:cNvPicPr>
            <a:picLocks noChangeAspect="1"/>
          </p:cNvPicPr>
          <p:nvPr/>
        </p:nvPicPr>
        <p:blipFill>
          <a:blip r:embed="rId2"/>
          <a:stretch>
            <a:fillRect/>
          </a:stretch>
        </p:blipFill>
        <p:spPr>
          <a:xfrm rot="20288533">
            <a:off x="298920" y="1636142"/>
            <a:ext cx="4533112" cy="4783880"/>
          </a:xfrm>
          <a:prstGeom prst="rect">
            <a:avLst/>
          </a:prstGeom>
        </p:spPr>
      </p:pic>
    </p:spTree>
    <p:extLst>
      <p:ext uri="{BB962C8B-B14F-4D97-AF65-F5344CB8AC3E}">
        <p14:creationId xmlns:p14="http://schemas.microsoft.com/office/powerpoint/2010/main" val="3265459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scratch?</a:t>
            </a:r>
            <a:endParaRPr lang="en-US" dirty="0"/>
          </a:p>
        </p:txBody>
      </p:sp>
      <p:sp>
        <p:nvSpPr>
          <p:cNvPr id="4" name="TextBox 3"/>
          <p:cNvSpPr txBox="1"/>
          <p:nvPr/>
        </p:nvSpPr>
        <p:spPr>
          <a:xfrm>
            <a:off x="4523085" y="1162588"/>
            <a:ext cx="4338074" cy="2677656"/>
          </a:xfrm>
          <a:prstGeom prst="rect">
            <a:avLst/>
          </a:prstGeom>
          <a:noFill/>
        </p:spPr>
        <p:txBody>
          <a:bodyPr wrap="square" rtlCol="0">
            <a:spAutoFit/>
          </a:bodyPr>
          <a:lstStyle/>
          <a:p>
            <a:pPr marL="457200" indent="-457200">
              <a:buFont typeface="Arial"/>
              <a:buChar char="•"/>
            </a:pPr>
            <a:r>
              <a:rPr lang="en-US" sz="2800" dirty="0" smtClean="0"/>
              <a:t>Scratch is a visual programming language that allows students to create their own interactive stories, games and animations</a:t>
            </a:r>
            <a:endParaRPr lang="en-US" sz="2800" dirty="0"/>
          </a:p>
        </p:txBody>
      </p:sp>
      <p:pic>
        <p:nvPicPr>
          <p:cNvPr id="5" name="Picture 4"/>
          <p:cNvPicPr>
            <a:picLocks noChangeAspect="1"/>
          </p:cNvPicPr>
          <p:nvPr/>
        </p:nvPicPr>
        <p:blipFill>
          <a:blip r:embed="rId2"/>
          <a:stretch>
            <a:fillRect/>
          </a:stretch>
        </p:blipFill>
        <p:spPr>
          <a:xfrm>
            <a:off x="161087" y="1162588"/>
            <a:ext cx="4143023" cy="3560945"/>
          </a:xfrm>
          <a:prstGeom prst="rect">
            <a:avLst/>
          </a:prstGeom>
        </p:spPr>
      </p:pic>
    </p:spTree>
    <p:extLst>
      <p:ext uri="{BB962C8B-B14F-4D97-AF65-F5344CB8AC3E}">
        <p14:creationId xmlns:p14="http://schemas.microsoft.com/office/powerpoint/2010/main" val="175122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 setting it up</a:t>
            </a:r>
            <a:endParaRPr lang="en-US" sz="3600" dirty="0"/>
          </a:p>
        </p:txBody>
      </p:sp>
      <p:sp>
        <p:nvSpPr>
          <p:cNvPr id="5" name="TextBox 4"/>
          <p:cNvSpPr txBox="1"/>
          <p:nvPr/>
        </p:nvSpPr>
        <p:spPr>
          <a:xfrm>
            <a:off x="822960" y="1854106"/>
            <a:ext cx="2890460" cy="2308324"/>
          </a:xfrm>
          <a:prstGeom prst="rect">
            <a:avLst/>
          </a:prstGeom>
          <a:noFill/>
        </p:spPr>
        <p:txBody>
          <a:bodyPr wrap="square" rtlCol="0">
            <a:spAutoFit/>
          </a:bodyPr>
          <a:lstStyle/>
          <a:p>
            <a:r>
              <a:rPr lang="en-US" sz="2400" dirty="0" smtClean="0"/>
              <a:t>To make </a:t>
            </a:r>
            <a:r>
              <a:rPr lang="en-US" sz="2400" dirty="0" err="1" smtClean="0"/>
              <a:t>Makey</a:t>
            </a:r>
            <a:r>
              <a:rPr lang="en-US" sz="2400" dirty="0" smtClean="0"/>
              <a:t> </a:t>
            </a:r>
            <a:r>
              <a:rPr lang="en-US" sz="2400" dirty="0" err="1" smtClean="0"/>
              <a:t>Makey</a:t>
            </a:r>
            <a:r>
              <a:rPr lang="en-US" sz="2400" dirty="0" smtClean="0"/>
              <a:t> work with Scratch, plug in the USB to a computer and create a Scratch program normally. </a:t>
            </a:r>
            <a:r>
              <a:rPr lang="mr-IN" sz="2400" dirty="0" smtClean="0"/>
              <a:t>…</a:t>
            </a:r>
            <a:endParaRPr lang="en-US" sz="2400" dirty="0" smtClean="0"/>
          </a:p>
        </p:txBody>
      </p:sp>
      <p:sp>
        <p:nvSpPr>
          <p:cNvPr id="6" name="TextBox 5"/>
          <p:cNvSpPr txBox="1"/>
          <p:nvPr/>
        </p:nvSpPr>
        <p:spPr>
          <a:xfrm>
            <a:off x="5453439" y="1854106"/>
            <a:ext cx="2890461" cy="3046988"/>
          </a:xfrm>
          <a:prstGeom prst="rect">
            <a:avLst/>
          </a:prstGeom>
          <a:noFill/>
        </p:spPr>
        <p:txBody>
          <a:bodyPr wrap="square" rtlCol="0">
            <a:spAutoFit/>
          </a:bodyPr>
          <a:lstStyle/>
          <a:p>
            <a:r>
              <a:rPr lang="en-US" sz="2400" dirty="0" smtClean="0"/>
              <a:t>Then, connect one of the alligator clips to Earth at the bottom of the </a:t>
            </a:r>
            <a:r>
              <a:rPr lang="en-US" sz="2400" dirty="0" err="1" smtClean="0"/>
              <a:t>Makey</a:t>
            </a:r>
            <a:r>
              <a:rPr lang="en-US" sz="2400" dirty="0" smtClean="0"/>
              <a:t> </a:t>
            </a:r>
            <a:r>
              <a:rPr lang="en-US" sz="2400" dirty="0" err="1" smtClean="0"/>
              <a:t>Makey</a:t>
            </a:r>
            <a:r>
              <a:rPr lang="en-US" sz="2400" dirty="0" smtClean="0"/>
              <a:t> board and touch the metal at the other end of the alligator clip with a finger.</a:t>
            </a:r>
            <a:endParaRPr lang="en-US" sz="2400" dirty="0"/>
          </a:p>
        </p:txBody>
      </p:sp>
      <p:sp>
        <p:nvSpPr>
          <p:cNvPr id="8" name="Rectangle 7"/>
          <p:cNvSpPr/>
          <p:nvPr/>
        </p:nvSpPr>
        <p:spPr>
          <a:xfrm>
            <a:off x="1001643" y="961884"/>
            <a:ext cx="2089710"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Step 1</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Rectangle 8"/>
          <p:cNvSpPr/>
          <p:nvPr/>
        </p:nvSpPr>
        <p:spPr>
          <a:xfrm>
            <a:off x="5833675" y="930776"/>
            <a:ext cx="2089710"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Step 2</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Left-Right Arrow 9"/>
          <p:cNvSpPr/>
          <p:nvPr/>
        </p:nvSpPr>
        <p:spPr>
          <a:xfrm>
            <a:off x="3576578" y="2642465"/>
            <a:ext cx="1766393" cy="554772"/>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173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interactive audiobook</a:t>
            </a:r>
            <a:endParaRPr lang="en-US" dirty="0"/>
          </a:p>
        </p:txBody>
      </p:sp>
      <p:pic>
        <p:nvPicPr>
          <p:cNvPr id="4" name="Picture 3" descr="IMG_37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871" y="914400"/>
            <a:ext cx="6642219" cy="4981664"/>
          </a:xfrm>
          <a:prstGeom prst="rect">
            <a:avLst/>
          </a:prstGeom>
        </p:spPr>
      </p:pic>
      <p:sp>
        <p:nvSpPr>
          <p:cNvPr id="6" name="TextBox 5"/>
          <p:cNvSpPr txBox="1"/>
          <p:nvPr/>
        </p:nvSpPr>
        <p:spPr>
          <a:xfrm>
            <a:off x="1270050" y="4695735"/>
            <a:ext cx="2189743" cy="1200329"/>
          </a:xfrm>
          <a:prstGeom prst="rect">
            <a:avLst/>
          </a:prstGeom>
          <a:noFill/>
        </p:spPr>
        <p:txBody>
          <a:bodyPr wrap="square" rtlCol="0">
            <a:spAutoFit/>
          </a:bodyPr>
          <a:lstStyle/>
          <a:p>
            <a:r>
              <a:rPr lang="en-US" dirty="0" smtClean="0"/>
              <a:t>Circuit board that turns objects into buttons on the computer .</a:t>
            </a:r>
            <a:endParaRPr lang="en-US" dirty="0"/>
          </a:p>
        </p:txBody>
      </p:sp>
      <p:sp>
        <p:nvSpPr>
          <p:cNvPr id="7" name="Right Arrow 6"/>
          <p:cNvSpPr/>
          <p:nvPr/>
        </p:nvSpPr>
        <p:spPr>
          <a:xfrm rot="19992200">
            <a:off x="2854682" y="5184082"/>
            <a:ext cx="1197318" cy="46717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TextBox 7"/>
          <p:cNvSpPr txBox="1"/>
          <p:nvPr/>
        </p:nvSpPr>
        <p:spPr>
          <a:xfrm>
            <a:off x="5465232" y="5503920"/>
            <a:ext cx="1833909" cy="1200329"/>
          </a:xfrm>
          <a:prstGeom prst="rect">
            <a:avLst/>
          </a:prstGeom>
          <a:noFill/>
        </p:spPr>
        <p:txBody>
          <a:bodyPr wrap="square" rtlCol="0">
            <a:spAutoFit/>
          </a:bodyPr>
          <a:lstStyle/>
          <a:p>
            <a:r>
              <a:rPr lang="en-US" dirty="0" smtClean="0"/>
              <a:t>This ground wire works as a return path for the electricity.</a:t>
            </a:r>
            <a:endParaRPr lang="en-US" dirty="0"/>
          </a:p>
        </p:txBody>
      </p:sp>
      <p:sp>
        <p:nvSpPr>
          <p:cNvPr id="10" name="Bent-Up Arrow 9"/>
          <p:cNvSpPr/>
          <p:nvPr/>
        </p:nvSpPr>
        <p:spPr>
          <a:xfrm>
            <a:off x="7036372" y="5341292"/>
            <a:ext cx="525538" cy="625733"/>
          </a:xfrm>
          <a:prstGeom prst="ben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TextBox 10"/>
          <p:cNvSpPr txBox="1"/>
          <p:nvPr/>
        </p:nvSpPr>
        <p:spPr>
          <a:xfrm>
            <a:off x="7611179" y="1240937"/>
            <a:ext cx="1532821" cy="258532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dirty="0" smtClean="0"/>
              <a:t>To make </a:t>
            </a:r>
            <a:r>
              <a:rPr lang="en-US" dirty="0" err="1" smtClean="0"/>
              <a:t>Makey</a:t>
            </a:r>
            <a:r>
              <a:rPr lang="en-US" dirty="0" smtClean="0"/>
              <a:t> </a:t>
            </a:r>
            <a:r>
              <a:rPr lang="en-US" dirty="0" err="1" smtClean="0"/>
              <a:t>Makey</a:t>
            </a:r>
            <a:r>
              <a:rPr lang="en-US" dirty="0" smtClean="0"/>
              <a:t> work with Scratch, plug in the USB to a computer and create a Scratch program</a:t>
            </a:r>
            <a:endParaRPr lang="en-US" dirty="0"/>
          </a:p>
        </p:txBody>
      </p:sp>
      <p:sp>
        <p:nvSpPr>
          <p:cNvPr id="12" name="Left Arrow 11"/>
          <p:cNvSpPr/>
          <p:nvPr/>
        </p:nvSpPr>
        <p:spPr>
          <a:xfrm rot="17432930">
            <a:off x="6831997" y="1357731"/>
            <a:ext cx="729913" cy="715363"/>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TextBox 12"/>
          <p:cNvSpPr txBox="1"/>
          <p:nvPr/>
        </p:nvSpPr>
        <p:spPr>
          <a:xfrm>
            <a:off x="248171" y="914400"/>
            <a:ext cx="5328373" cy="923330"/>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dirty="0" smtClean="0"/>
              <a:t>Connect one of the alligator clips to Earth at the bottom of the board and touch the metal at the other end of the alligator clip with a finger.</a:t>
            </a:r>
            <a:endParaRPr lang="en-US" dirty="0"/>
          </a:p>
        </p:txBody>
      </p:sp>
      <p:sp>
        <p:nvSpPr>
          <p:cNvPr id="14" name="Left-Up Arrow 13"/>
          <p:cNvSpPr/>
          <p:nvPr/>
        </p:nvSpPr>
        <p:spPr>
          <a:xfrm>
            <a:off x="3436096" y="1837730"/>
            <a:ext cx="881397" cy="1563897"/>
          </a:xfrm>
          <a:prstGeom prst="lef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62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Coding my audiobook</a:t>
            </a:r>
            <a:endParaRPr lang="en-US" dirty="0"/>
          </a:p>
        </p:txBody>
      </p:sp>
      <p:pic>
        <p:nvPicPr>
          <p:cNvPr id="4" name="Picture 3" descr="Screen Shot 2021-12-03 at 2.27.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43" y="1109543"/>
            <a:ext cx="7671257" cy="4312976"/>
          </a:xfrm>
          <a:prstGeom prst="rect">
            <a:avLst/>
          </a:prstGeom>
        </p:spPr>
      </p:pic>
      <p:sp>
        <p:nvSpPr>
          <p:cNvPr id="5" name="Up Arrow 4"/>
          <p:cNvSpPr/>
          <p:nvPr/>
        </p:nvSpPr>
        <p:spPr>
          <a:xfrm>
            <a:off x="3109433" y="2671663"/>
            <a:ext cx="335761" cy="62776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TextBox 5"/>
          <p:cNvSpPr txBox="1"/>
          <p:nvPr/>
        </p:nvSpPr>
        <p:spPr>
          <a:xfrm>
            <a:off x="2364921" y="3299431"/>
            <a:ext cx="1780990" cy="1169551"/>
          </a:xfrm>
          <a:prstGeom prst="rect">
            <a:avLst/>
          </a:prstGeom>
          <a:noFill/>
        </p:spPr>
        <p:txBody>
          <a:bodyPr wrap="square" rtlCol="0">
            <a:spAutoFit/>
          </a:bodyPr>
          <a:lstStyle/>
          <a:p>
            <a:r>
              <a:rPr lang="en-US" sz="1400" dirty="0" smtClean="0"/>
              <a:t>My voice track of the book plays on a loop once the command of the space bar is given.</a:t>
            </a:r>
            <a:endParaRPr lang="en-US" sz="1400" dirty="0"/>
          </a:p>
        </p:txBody>
      </p:sp>
      <p:sp>
        <p:nvSpPr>
          <p:cNvPr id="7" name="TextBox 6"/>
          <p:cNvSpPr txBox="1"/>
          <p:nvPr/>
        </p:nvSpPr>
        <p:spPr>
          <a:xfrm>
            <a:off x="4145911" y="5218130"/>
            <a:ext cx="2613094" cy="1323439"/>
          </a:xfrm>
          <a:prstGeom prst="rect">
            <a:avLst/>
          </a:prstGeom>
          <a:noFill/>
        </p:spPr>
        <p:txBody>
          <a:bodyPr wrap="square" rtlCol="0">
            <a:spAutoFit/>
          </a:bodyPr>
          <a:lstStyle/>
          <a:p>
            <a:r>
              <a:rPr lang="en-US" sz="1600" dirty="0" smtClean="0"/>
              <a:t>Audio of the different animals from the book play when the command of the up, down, left or right arrow is given.  </a:t>
            </a:r>
            <a:endParaRPr lang="en-US" sz="1600" dirty="0"/>
          </a:p>
        </p:txBody>
      </p:sp>
      <p:sp>
        <p:nvSpPr>
          <p:cNvPr id="8" name="Bent Arrow 7"/>
          <p:cNvSpPr/>
          <p:nvPr/>
        </p:nvSpPr>
        <p:spPr>
          <a:xfrm rot="17084224">
            <a:off x="3644982" y="5064098"/>
            <a:ext cx="619685" cy="558173"/>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6072043" y="4192605"/>
            <a:ext cx="2672330" cy="830997"/>
          </a:xfrm>
          <a:prstGeom prst="rect">
            <a:avLst/>
          </a:prstGeom>
          <a:noFill/>
        </p:spPr>
        <p:txBody>
          <a:bodyPr wrap="square" rtlCol="0">
            <a:spAutoFit/>
          </a:bodyPr>
          <a:lstStyle/>
          <a:p>
            <a:r>
              <a:rPr lang="en-US" sz="1600" dirty="0" smtClean="0"/>
              <a:t>Costumes change and is on a loop as each animal sound is played.</a:t>
            </a:r>
            <a:endParaRPr lang="en-US" sz="1600" dirty="0"/>
          </a:p>
        </p:txBody>
      </p:sp>
      <p:sp>
        <p:nvSpPr>
          <p:cNvPr id="10" name="Bent-Up Arrow 9"/>
          <p:cNvSpPr/>
          <p:nvPr/>
        </p:nvSpPr>
        <p:spPr>
          <a:xfrm rot="19761059">
            <a:off x="7620303" y="3145292"/>
            <a:ext cx="379556" cy="1021948"/>
          </a:xfrm>
          <a:prstGeom prst="bentUpArrow">
            <a:avLst>
              <a:gd name="adj1" fmla="val 21931"/>
              <a:gd name="adj2" fmla="val 25000"/>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656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importance of it all</a:t>
            </a:r>
            <a:endParaRPr lang="en-US" dirty="0"/>
          </a:p>
        </p:txBody>
      </p:sp>
      <p:sp>
        <p:nvSpPr>
          <p:cNvPr id="4" name="TextBox 3"/>
          <p:cNvSpPr txBox="1"/>
          <p:nvPr/>
        </p:nvSpPr>
        <p:spPr>
          <a:xfrm>
            <a:off x="992684" y="1153340"/>
            <a:ext cx="6817398" cy="3539430"/>
          </a:xfrm>
          <a:prstGeom prst="rect">
            <a:avLst/>
          </a:prstGeom>
          <a:noFill/>
        </p:spPr>
        <p:txBody>
          <a:bodyPr wrap="square" rtlCol="0">
            <a:spAutoFit/>
          </a:bodyPr>
          <a:lstStyle/>
          <a:p>
            <a:r>
              <a:rPr lang="en-US" sz="3200" dirty="0" smtClean="0"/>
              <a:t>My eversion project of the interactive audiobook is important to because it creates an academic discipline that informs all fields of teaching students how to communicate their ideas but most importantly it engages writing, thinking and argument.</a:t>
            </a:r>
            <a:endParaRPr lang="en-US" sz="3200" dirty="0"/>
          </a:p>
        </p:txBody>
      </p:sp>
    </p:spTree>
    <p:extLst>
      <p:ext uri="{BB962C8B-B14F-4D97-AF65-F5344CB8AC3E}">
        <p14:creationId xmlns:p14="http://schemas.microsoft.com/office/powerpoint/2010/main" val="1233682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296</TotalTime>
  <Words>325</Words>
  <Application>Microsoft Macintosh PowerPoint</Application>
  <PresentationFormat>On-screen Show (4:3)</PresentationFormat>
  <Paragraphs>23</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Angles</vt:lpstr>
      <vt:lpstr>Interactive Audiobook</vt:lpstr>
      <vt:lpstr>What is makey makey?</vt:lpstr>
      <vt:lpstr>What is scratch?</vt:lpstr>
      <vt:lpstr> setting it up</vt:lpstr>
      <vt:lpstr>My interactive audiobook</vt:lpstr>
      <vt:lpstr>Coding my audiobook</vt:lpstr>
      <vt:lpstr>The importance of it all</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Teacher</cp:lastModifiedBy>
  <cp:revision>8</cp:revision>
  <dcterms:created xsi:type="dcterms:W3CDTF">2021-12-03T03:21:22Z</dcterms:created>
  <dcterms:modified xsi:type="dcterms:W3CDTF">2021-12-03T08:18:04Z</dcterms:modified>
</cp:coreProperties>
</file>